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cc73c941d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cc73c94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ccb4911b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ccb4911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cc73c941d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cc73c941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cc73c941d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cc73c941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cc73c941d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cc73c941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cc73c941d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cc73c941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cc73c941d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cc73c941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cc73c941d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cc73c941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cc73c941d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cc73c941d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cc73c941d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cc73c941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cc73c941d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cc73c941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cc73c941d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cc73c94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cc73c941d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cc73c941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cc73c941d_1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cc73c941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cc73c941d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cc73c941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cc73c941d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cc73c941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cc73c941d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cc73c941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cc73c941d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cc73c941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cc73c941d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cc73c941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cc73c941d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cc73c941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cc73c941d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cc73c941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ccb4911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ccb491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cc73c941d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cc73c941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ccb4911b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ccb4911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cc73c941d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cc73c941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 title="simu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2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 title="synthesis to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88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tify this"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"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71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